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9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312" r:id="rId152"/>
    <p:sldId id="282" r:id="rId153"/>
    <p:sldId id="313" r:id="rId154"/>
    <p:sldId id="314" r:id="rId155"/>
    <p:sldId id="315" r:id="rId156"/>
    <p:sldId id="316" r:id="rId157"/>
    <p:sldId id="317" r:id="rId158"/>
    <p:sldId id="318" r:id="rId159"/>
    <p:sldId id="319" r:id="rId160"/>
    <p:sldId id="320" r:id="rId161"/>
    <p:sldId id="343" r:id="rId162"/>
    <p:sldId id="321" r:id="rId163"/>
    <p:sldId id="323" r:id="rId164"/>
    <p:sldId id="324" r:id="rId165"/>
    <p:sldId id="325" r:id="rId166"/>
    <p:sldId id="344" r:id="rId167"/>
    <p:sldId id="345" r:id="rId168"/>
    <p:sldId id="322" r:id="rId169"/>
    <p:sldId id="326" r:id="rId170"/>
    <p:sldId id="328" r:id="rId171"/>
    <p:sldId id="346" r:id="rId172"/>
    <p:sldId id="329" r:id="rId173"/>
    <p:sldId id="330" r:id="rId174"/>
    <p:sldId id="331" r:id="rId175"/>
    <p:sldId id="327" r:id="rId176"/>
    <p:sldId id="347" r:id="rId177"/>
    <p:sldId id="332" r:id="rId178"/>
    <p:sldId id="336" r:id="rId179"/>
    <p:sldId id="335" r:id="rId180"/>
    <p:sldId id="333" r:id="rId181"/>
    <p:sldId id="334" r:id="rId182"/>
    <p:sldId id="337" r:id="rId183"/>
    <p:sldId id="348" r:id="rId184"/>
    <p:sldId id="338" r:id="rId185"/>
    <p:sldId id="339" r:id="rId186"/>
    <p:sldId id="340" r:id="rId187"/>
    <p:sldId id="341" r:id="rId188"/>
    <p:sldId id="342" r:id="rId189"/>
    <p:sldId id="349" r:id="rId190"/>
    <p:sldId id="380" r:id="rId191"/>
    <p:sldId id="350" r:id="rId192"/>
    <p:sldId id="381" r:id="rId193"/>
    <p:sldId id="382" r:id="rId194"/>
    <p:sldId id="393" r:id="rId195"/>
    <p:sldId id="351" r:id="rId196"/>
    <p:sldId id="271" r:id="rId197"/>
    <p:sldId id="391" r:id="rId1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DE6"/>
    <a:srgbClr val="2A71B8"/>
    <a:srgbClr val="007D00"/>
    <a:srgbClr val="C44545"/>
    <a:srgbClr val="F5DBD4"/>
    <a:srgbClr val="09FAF4"/>
    <a:srgbClr val="D55145"/>
    <a:srgbClr val="F7F7F7"/>
    <a:srgbClr val="CD4C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0" autoAdjust="0"/>
    <p:restoredTop sz="94660"/>
  </p:normalViewPr>
  <p:slideViewPr>
    <p:cSldViewPr snapToGrid="0">
      <p:cViewPr>
        <p:scale>
          <a:sx n="75" d="100"/>
          <a:sy n="75" d="100"/>
        </p:scale>
        <p:origin x="33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9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5" Type="http://schemas.openxmlformats.org/officeDocument/2006/relationships/image" Target="../media/image610.png"/><Relationship Id="rId4" Type="http://schemas.openxmlformats.org/officeDocument/2006/relationships/image" Target="../media/image95.jf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1278426" y="2445385"/>
            <a:ext cx="3670300" cy="19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196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197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6886</TotalTime>
  <Words>13942</Words>
  <Application>Microsoft Office PowerPoint</Application>
  <PresentationFormat>와이드스크린</PresentationFormat>
  <Paragraphs>2703</Paragraphs>
  <Slides>197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18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214</cp:revision>
  <dcterms:created xsi:type="dcterms:W3CDTF">2023-05-25T00:30:23Z</dcterms:created>
  <dcterms:modified xsi:type="dcterms:W3CDTF">2023-11-17T08:44:12Z</dcterms:modified>
</cp:coreProperties>
</file>